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1" d="100"/>
          <a:sy n="31" d="100"/>
        </p:scale>
        <p:origin x="-510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 do subtítulo do modelo global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9/1/2012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9/1/2012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9/1/2012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9/1/2012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9/1/2012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9/1/2012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9/1/2012</a:t>
            </a:fld>
            <a:endParaRPr lang="en-US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9/1/2012</a:t>
            </a:fld>
            <a:endParaRPr lang="en-US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9/1/2012</a:t>
            </a:fld>
            <a:endParaRPr lang="en-US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9/1/2012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3E61B-3AB3-490F-90D4-269C8A444AE7}" type="datetimeFigureOut">
              <a:rPr lang="en-US" smtClean="0"/>
              <a:pPr/>
              <a:t>9/1/2012</a:t>
            </a:fld>
            <a:endParaRPr lang="en-US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 do título do Modelo Global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3E61B-3AB3-490F-90D4-269C8A444AE7}" type="datetimeFigureOut">
              <a:rPr lang="en-US" smtClean="0"/>
              <a:pPr/>
              <a:t>9/1/2012</a:t>
            </a:fld>
            <a:endParaRPr lang="en-US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5C66F-FC7B-4C52-931F-EAABACA1CBDF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images2.wikia.nocookie.net/__cb20120211011356/the-house-of-anubis/images/9/98/Peddie-Kiss-HQ-1.gif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4" name="Imagem 15" descr="Peddie-Kiss-HQ-1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3508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Apresentação no Ecrã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2" baseType="lpstr">
      <vt:lpstr>Tema do Office</vt:lpstr>
      <vt:lpstr>Diapositivo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ana</dc:creator>
  <cp:lastModifiedBy>ana</cp:lastModifiedBy>
  <cp:revision>1</cp:revision>
  <dcterms:created xsi:type="dcterms:W3CDTF">2012-09-01T21:27:37Z</dcterms:created>
  <dcterms:modified xsi:type="dcterms:W3CDTF">2012-09-01T21:29:33Z</dcterms:modified>
</cp:coreProperties>
</file>